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62" r:id="rId3"/>
    <p:sldId id="260" r:id="rId4"/>
    <p:sldId id="261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10/31/2017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10/31/2017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10/31/2017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Super Is It?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Scott Adamson, Ph.D.</a:t>
            </a:r>
          </a:p>
          <a:p>
            <a:r>
              <a:rPr lang="en-US" dirty="0"/>
              <a:t>sadamson23@gmail.com</a:t>
            </a:r>
          </a:p>
          <a:p>
            <a:r>
              <a:rPr lang="en-US" dirty="0"/>
              <a:t>getrealmath.wordpress.com</a:t>
            </a: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old t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162" y="-394153"/>
            <a:ext cx="8458200" cy="779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he Superball By Wham-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42340" y="1351120"/>
            <a:ext cx="3651125" cy="2738345"/>
          </a:xfrm>
        </p:spPr>
      </p:pic>
    </p:spTree>
    <p:extLst>
      <p:ext uri="{BB962C8B-B14F-4D97-AF65-F5344CB8AC3E}">
        <p14:creationId xmlns:p14="http://schemas.microsoft.com/office/powerpoint/2010/main" val="233819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a Super Ball Really Super?</a:t>
            </a: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351" y="1989116"/>
            <a:ext cx="27622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2190749"/>
            <a:ext cx="9628632" cy="4667251"/>
          </a:xfrm>
        </p:spPr>
        <p:txBody>
          <a:bodyPr>
            <a:normAutofit/>
          </a:bodyPr>
          <a:lstStyle/>
          <a:p>
            <a:r>
              <a:rPr lang="en-US" dirty="0" smtClean="0"/>
              <a:t>Design an experiment to see if a Super Ball is “more bouncy” than a</a:t>
            </a:r>
          </a:p>
          <a:p>
            <a:pPr lvl="1"/>
            <a:r>
              <a:rPr lang="en-US" dirty="0" smtClean="0"/>
              <a:t>Tennis ball</a:t>
            </a:r>
          </a:p>
          <a:p>
            <a:pPr lvl="1"/>
            <a:r>
              <a:rPr lang="en-US" dirty="0" smtClean="0"/>
              <a:t>Racket ball</a:t>
            </a:r>
          </a:p>
          <a:p>
            <a:pPr lvl="1"/>
            <a:r>
              <a:rPr lang="en-US" dirty="0" smtClean="0"/>
              <a:t>Lacrosse ball</a:t>
            </a:r>
          </a:p>
          <a:p>
            <a:pPr lvl="1"/>
            <a:r>
              <a:rPr lang="en-US" dirty="0" smtClean="0"/>
              <a:t>Golf ball</a:t>
            </a:r>
          </a:p>
          <a:p>
            <a:pPr lvl="1"/>
            <a:r>
              <a:rPr lang="en-US" dirty="0" smtClean="0"/>
              <a:t>Ping pong ball</a:t>
            </a:r>
          </a:p>
          <a:p>
            <a:r>
              <a:rPr lang="en-US" dirty="0" smtClean="0"/>
              <a:t>Consider</a:t>
            </a:r>
          </a:p>
          <a:p>
            <a:pPr lvl="1"/>
            <a:r>
              <a:rPr lang="en-US" dirty="0" smtClean="0"/>
              <a:t>How will you control for some of the variables?</a:t>
            </a:r>
          </a:p>
          <a:p>
            <a:pPr lvl="1"/>
            <a:r>
              <a:rPr lang="en-US" dirty="0" smtClean="0"/>
              <a:t>What data will you collect?</a:t>
            </a:r>
          </a:p>
          <a:p>
            <a:pPr lvl="1"/>
            <a:r>
              <a:rPr lang="en-US" dirty="0" smtClean="0"/>
              <a:t>How will you collect this data?</a:t>
            </a:r>
          </a:p>
          <a:p>
            <a:pPr lvl="1"/>
            <a:r>
              <a:rPr lang="en-US" dirty="0" smtClean="0"/>
              <a:t>What tools/equipment do you need?</a:t>
            </a:r>
          </a:p>
          <a:p>
            <a:pPr lvl="1"/>
            <a:r>
              <a:rPr lang="en-US" dirty="0" smtClean="0"/>
              <a:t>Remember, the experiment must be conducted in the confines of this classroom.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56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2190749"/>
            <a:ext cx="9628632" cy="4667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Let’s agree on the following:</a:t>
            </a:r>
          </a:p>
          <a:p>
            <a:r>
              <a:rPr lang="en-US" dirty="0" smtClean="0"/>
              <a:t>Drop a ball from a variety of heights and record the rebound height</a:t>
            </a:r>
          </a:p>
          <a:p>
            <a:pPr lvl="1"/>
            <a:r>
              <a:rPr lang="en-US" dirty="0" smtClean="0"/>
              <a:t>Drop the ball from the same height 3 times and take average</a:t>
            </a:r>
          </a:p>
          <a:p>
            <a:r>
              <a:rPr lang="en-US" dirty="0" smtClean="0"/>
              <a:t>Collect at least 5 data points (as time permits, collect more)</a:t>
            </a:r>
          </a:p>
          <a:p>
            <a:r>
              <a:rPr lang="en-US" dirty="0" smtClean="0"/>
              <a:t>Create a  mathematical argument for the relationship between “Drop Height” and “Rebound Height” including”</a:t>
            </a:r>
          </a:p>
          <a:p>
            <a:pPr lvl="1"/>
            <a:r>
              <a:rPr lang="en-US" dirty="0" smtClean="0"/>
              <a:t>Graph</a:t>
            </a:r>
          </a:p>
          <a:p>
            <a:pPr lvl="1"/>
            <a:r>
              <a:rPr lang="en-US" dirty="0" smtClean="0"/>
              <a:t>Function formula</a:t>
            </a:r>
          </a:p>
          <a:p>
            <a:pPr lvl="1"/>
            <a:r>
              <a:rPr lang="en-US" dirty="0" smtClean="0"/>
              <a:t>Written interpretation</a:t>
            </a:r>
          </a:p>
          <a:p>
            <a:pPr lvl="1"/>
            <a:r>
              <a:rPr lang="en-US" dirty="0" smtClean="0"/>
              <a:t>Table</a:t>
            </a:r>
          </a:p>
          <a:p>
            <a:r>
              <a:rPr lang="en-US" dirty="0" smtClean="0"/>
              <a:t>Be prepared to present your findings to the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01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a super ball really super?  Based on the work we did today, discuss this idea.</a:t>
            </a:r>
          </a:p>
          <a:p>
            <a:r>
              <a:rPr lang="en-US" dirty="0" smtClean="0"/>
              <a:t>Write a short, technical summary of our observations and </a:t>
            </a:r>
            <a:r>
              <a:rPr lang="en-US" smtClean="0"/>
              <a:t>our conclusion.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7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61</TotalTime>
  <Words>204</Words>
  <Application>Microsoft Office PowerPoint</Application>
  <PresentationFormat>Widescreen</PresentationFormat>
  <Paragraphs>32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Wingdings</vt:lpstr>
      <vt:lpstr>Educational subjects 16x9</vt:lpstr>
      <vt:lpstr>How Super Is It?</vt:lpstr>
      <vt:lpstr>PowerPoint Presentation</vt:lpstr>
      <vt:lpstr>Is a Super Ball Really Super?</vt:lpstr>
      <vt:lpstr>Experiment</vt:lpstr>
      <vt:lpstr>Experiment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Super Is It?</dc:title>
  <dc:creator>Scott Adamson</dc:creator>
  <cp:lastModifiedBy>Adamson,Scott</cp:lastModifiedBy>
  <cp:revision>5</cp:revision>
  <dcterms:created xsi:type="dcterms:W3CDTF">2017-10-30T03:30:48Z</dcterms:created>
  <dcterms:modified xsi:type="dcterms:W3CDTF">2017-10-31T19:10:40Z</dcterms:modified>
</cp:coreProperties>
</file>