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www.rossmanchance.com/applets/OneProp/OneProp.htm?candy=1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Sampling Reese’s Pieces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635924"/>
            <a:ext cx="10058400" cy="1143000"/>
          </a:xfrm>
        </p:spPr>
        <p:txBody>
          <a:bodyPr/>
          <a:lstStyle/>
          <a:p>
            <a:r>
              <a:rPr lang="en-US" dirty="0" smtClean="0"/>
              <a:t>TREY Cox, </a:t>
            </a:r>
            <a:r>
              <a:rPr lang="en-US" dirty="0" err="1" smtClean="0"/>
              <a:t>Ph.D</a:t>
            </a:r>
            <a:endParaRPr lang="en-US" dirty="0" smtClean="0"/>
          </a:p>
          <a:p>
            <a:r>
              <a:rPr lang="en-US" dirty="0" smtClean="0"/>
              <a:t>AMP Saturday workshop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128" y="51516"/>
            <a:ext cx="4836957" cy="321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4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3" y="391915"/>
            <a:ext cx="11279679" cy="562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586" y="180303"/>
            <a:ext cx="8979150" cy="592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62" y="758952"/>
            <a:ext cx="9249435" cy="49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1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04909"/>
            <a:ext cx="7173532" cy="56215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582" y="5522017"/>
            <a:ext cx="77533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5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76063" y="0"/>
            <a:ext cx="10058400" cy="356616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Reese’s </a:t>
            </a:r>
            <a:r>
              <a:rPr lang="en-US" dirty="0" err="1" smtClean="0">
                <a:hlinkClick r:id="rId2"/>
              </a:rPr>
              <a:t>APPLEt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784" y="969136"/>
            <a:ext cx="4038199" cy="295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7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</TotalTime>
  <Words>12</Words>
  <Application>Microsoft Office PowerPoint</Application>
  <PresentationFormat>Widescreen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Retrospect</vt:lpstr>
      <vt:lpstr>Sampling Reese’s Pieces</vt:lpstr>
      <vt:lpstr>PowerPoint Presentation</vt:lpstr>
      <vt:lpstr>PowerPoint Presentation</vt:lpstr>
      <vt:lpstr>PowerPoint Presentation</vt:lpstr>
      <vt:lpstr>PowerPoint Presentation</vt:lpstr>
      <vt:lpstr>Reese’s APPLEt</vt:lpstr>
    </vt:vector>
  </TitlesOfParts>
  <Company>CGC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Sampling Reese’s Pieces</dc:title>
  <dc:creator>Cox,Frank E.</dc:creator>
  <cp:lastModifiedBy>Cox,Frank E.</cp:lastModifiedBy>
  <cp:revision>8</cp:revision>
  <dcterms:created xsi:type="dcterms:W3CDTF">2014-09-11T17:51:57Z</dcterms:created>
  <dcterms:modified xsi:type="dcterms:W3CDTF">2014-09-11T18:09:00Z</dcterms:modified>
</cp:coreProperties>
</file>