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8" r:id="rId3"/>
    <p:sldId id="260" r:id="rId4"/>
    <p:sldId id="261" r:id="rId5"/>
    <p:sldId id="262" r:id="rId6"/>
    <p:sldId id="265" r:id="rId7"/>
    <p:sldId id="266" r:id="rId8"/>
    <p:sldId id="267" r:id="rId9"/>
    <p:sldId id="269" r:id="rId10"/>
    <p:sldId id="268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BDA6D-DC69-4DCE-BAF7-6763517D3376}" type="datetimeFigureOut">
              <a:rPr lang="en-US"/>
              <a:t>8/25/2014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77E94-A6AB-4E02-8E43-E89F9CF4757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F6C43-988E-4257-9A1C-C162EF036D58}" type="datetimeFigureOut">
              <a:rPr lang="en-US"/>
              <a:t>8/25/2014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91D0-8E1B-49C7-849B-A28568D9449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/>
          <a:lstStyle/>
          <a:p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8896" y="2465294"/>
            <a:ext cx="5389895" cy="4392706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>
            <a:normAutofit/>
          </a:bodyPr>
          <a:lstStyle>
            <a:lvl1pPr marL="0" indent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E9AC-F15C-4FA0-A6F1-298829FA691D}" type="datetimeFigureOut">
              <a:rPr lang="en-US"/>
              <a:t>8/25/2014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trey.cox@cgc.ed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RjGarICal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3382" y="1299899"/>
            <a:ext cx="8963696" cy="2387600"/>
          </a:xfrm>
        </p:spPr>
        <p:txBody>
          <a:bodyPr>
            <a:normAutofit/>
          </a:bodyPr>
          <a:lstStyle/>
          <a:p>
            <a:r>
              <a:rPr lang="en-US" sz="5000" dirty="0"/>
              <a:t>Exponents &amp; Number Sense:</a:t>
            </a:r>
            <a:br>
              <a:rPr lang="en-US" sz="5000" dirty="0"/>
            </a:br>
            <a:r>
              <a:rPr lang="en-US" sz="5000" dirty="0"/>
              <a:t>An Introduction to Powers of Ten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br>
              <a:rPr lang="en-US" dirty="0" smtClean="0"/>
            </a:br>
            <a:r>
              <a:rPr lang="en-US" dirty="0" smtClean="0"/>
              <a:t>Trey Cox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trey.cox@cgc.edu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dirty="0" smtClean="0"/>
              <a:t>480-857-5437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 About It </a:t>
            </a:r>
            <a:endParaRPr 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280160" y="2190749"/>
            <a:ext cx="9628632" cy="4667251"/>
          </a:xfrm>
        </p:spPr>
        <p:txBody>
          <a:bodyPr>
            <a:norm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 is BIG!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Cosmic Voyage - Powers of Ten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does it mean to say that </a:t>
            </a:r>
          </a:p>
          <a:p>
            <a:pPr lvl="1"/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sun is 865,000 miles across? </a:t>
            </a:r>
          </a:p>
          <a:p>
            <a:pPr lvl="1"/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Jupiter is 500,000,000 miles from the sun?</a:t>
            </a:r>
          </a:p>
          <a:p>
            <a:pPr lvl="1"/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nearest star (after the sun), Proxima (or “near”) Centauri, is 4.3 light-years away or 25,277,549,200,000 miles  </a:t>
            </a:r>
          </a:p>
          <a:p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03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 is Big! </a:t>
            </a:r>
            <a:endParaRPr lang="en-US" sz="7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085067"/>
              </p:ext>
            </p:extLst>
          </p:nvPr>
        </p:nvGraphicFramePr>
        <p:xfrm>
          <a:off x="433953" y="2190750"/>
          <a:ext cx="11313760" cy="31089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28440"/>
                <a:gridCol w="2828440"/>
                <a:gridCol w="2828440"/>
                <a:gridCol w="28284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Object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Average Distance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(million miles)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Object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Average Distance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(million miles)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Mercury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Saturn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888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Venus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67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Uranus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1,784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Earth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93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Neptune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2,799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Mars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141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Proxima Centauri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25,277,549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Jupiter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484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Andromeda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Galaxy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14,696,249,500,000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825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endParaRPr lang="en-US" sz="7200" dirty="0"/>
          </a:p>
        </p:txBody>
      </p:sp>
      <p:sp>
        <p:nvSpPr>
          <p:cNvPr id="7" name="Content Placeholder 13"/>
          <p:cNvSpPr>
            <a:spLocks noGrp="1"/>
          </p:cNvSpPr>
          <p:nvPr>
            <p:ph idx="1"/>
          </p:nvPr>
        </p:nvSpPr>
        <p:spPr>
          <a:xfrm>
            <a:off x="1280160" y="2190749"/>
            <a:ext cx="9628632" cy="4667251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How did you know where to place your Post-it note? </a:t>
            </a:r>
          </a:p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Did you are any of your colleagues have a challenge in trying to accomplish the task? Explain. </a:t>
            </a:r>
          </a:p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What is the problem that we are facing?  </a:t>
            </a:r>
          </a:p>
        </p:txBody>
      </p:sp>
    </p:spTree>
    <p:extLst>
      <p:ext uri="{BB962C8B-B14F-4D97-AF65-F5344CB8AC3E}">
        <p14:creationId xmlns:p14="http://schemas.microsoft.com/office/powerpoint/2010/main" val="88070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endParaRPr lang="en-US" sz="7200" dirty="0"/>
          </a:p>
        </p:txBody>
      </p:sp>
      <p:sp>
        <p:nvSpPr>
          <p:cNvPr id="7" name="Content Placeholder 13"/>
          <p:cNvSpPr>
            <a:spLocks noGrp="1"/>
          </p:cNvSpPr>
          <p:nvPr>
            <p:ph idx="1"/>
          </p:nvPr>
        </p:nvSpPr>
        <p:spPr>
          <a:xfrm>
            <a:off x="1280160" y="2190749"/>
            <a:ext cx="9628632" cy="4667251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Linear scale – evenly spaced units represent equal distances </a:t>
            </a:r>
          </a:p>
          <a:p>
            <a:pPr marL="0" indent="0">
              <a:buNone/>
            </a:pPr>
            <a:endParaRPr lang="en-US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Solutions? What about using a LARGER scale? Let’s try it! </a:t>
            </a:r>
          </a:p>
        </p:txBody>
      </p:sp>
    </p:spTree>
    <p:extLst>
      <p:ext uri="{BB962C8B-B14F-4D97-AF65-F5344CB8AC3E}">
        <p14:creationId xmlns:p14="http://schemas.microsoft.com/office/powerpoint/2010/main" val="12225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</a:t>
            </a:r>
            <a:endParaRPr lang="en-US" sz="7200" dirty="0"/>
          </a:p>
        </p:txBody>
      </p:sp>
      <p:sp>
        <p:nvSpPr>
          <p:cNvPr id="7" name="Content Placeholder 13"/>
          <p:cNvSpPr>
            <a:spLocks noGrp="1"/>
          </p:cNvSpPr>
          <p:nvPr>
            <p:ph idx="1"/>
          </p:nvPr>
        </p:nvSpPr>
        <p:spPr>
          <a:xfrm>
            <a:off x="1280160" y="2190749"/>
            <a:ext cx="9628632" cy="4667251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How did it go? Any issues?  </a:t>
            </a:r>
          </a:p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 there any new challenges with the much larger scale we are now using? </a:t>
            </a:r>
          </a:p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are Proxima Centauri and the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Andromeda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Galaxy? </a:t>
            </a:r>
          </a:p>
          <a:p>
            <a:pPr lvl="1"/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We’d need a sheet of paper about 463,896.7 miles long to get both of these on the same number line! </a:t>
            </a:r>
          </a:p>
        </p:txBody>
      </p:sp>
    </p:spTree>
    <p:extLst>
      <p:ext uri="{BB962C8B-B14F-4D97-AF65-F5344CB8AC3E}">
        <p14:creationId xmlns:p14="http://schemas.microsoft.com/office/powerpoint/2010/main" val="372034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Powers of Ten as </a:t>
            </a:r>
            <a:r>
              <a:rPr lang="en-US" sz="7200" dirty="0" smtClean="0"/>
              <a:t>a Tool </a:t>
            </a:r>
            <a:endParaRPr lang="en-US" sz="7200" dirty="0"/>
          </a:p>
        </p:txBody>
      </p:sp>
      <p:sp>
        <p:nvSpPr>
          <p:cNvPr id="7" name="Content Placeholder 13"/>
          <p:cNvSpPr>
            <a:spLocks noGrp="1"/>
          </p:cNvSpPr>
          <p:nvPr>
            <p:ph idx="1"/>
          </p:nvPr>
        </p:nvSpPr>
        <p:spPr>
          <a:xfrm>
            <a:off x="1280160" y="2190749"/>
            <a:ext cx="9628632" cy="4667251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Powers of ten scale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equal distances are not equally spaced, 10Xs larger   </a:t>
            </a:r>
          </a:p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Let’s try it! </a:t>
            </a:r>
          </a:p>
          <a:p>
            <a:pPr marL="0" indent="0">
              <a:buNone/>
            </a:pPr>
            <a:endParaRPr lang="en-US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 know that Mars is 141 million miles and 100 &lt; 141 &lt; 1,000 so Mars’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distance would be placed at what power of ten?   </a:t>
            </a:r>
            <a:endParaRPr lang="en-US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3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605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Powers of Ten as a Tool </a:t>
            </a:r>
            <a:endParaRPr lang="en-US" sz="7200" dirty="0"/>
          </a:p>
        </p:txBody>
      </p:sp>
      <p:sp>
        <p:nvSpPr>
          <p:cNvPr id="7" name="Content Placeholder 13"/>
          <p:cNvSpPr>
            <a:spLocks noGrp="1"/>
          </p:cNvSpPr>
          <p:nvPr>
            <p:ph idx="1"/>
          </p:nvPr>
        </p:nvSpPr>
        <p:spPr>
          <a:xfrm>
            <a:off x="1280160" y="2190749"/>
            <a:ext cx="9628632" cy="4667251"/>
          </a:xfrm>
        </p:spPr>
        <p:txBody>
          <a:bodyPr>
            <a:normAutofit/>
          </a:bodyPr>
          <a:lstStyle/>
          <a:p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 know that Mars is 141 million miles and 100 &lt; 141 &lt; 1,000 so Mars’ distance is between 10</a:t>
            </a:r>
            <a:r>
              <a:rPr lang="en-US" sz="4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10</a:t>
            </a:r>
            <a:r>
              <a:rPr lang="en-US" sz="4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from trial and error we see about 2.15</a:t>
            </a:r>
          </a:p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would Saturn be placed? How about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Andromeda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Galaxy? </a:t>
            </a:r>
          </a:p>
          <a:p>
            <a:pPr marL="0" indent="0">
              <a:buNone/>
            </a:pPr>
            <a:endParaRPr lang="en-US" sz="3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373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Powers of Ten as a Tool </a:t>
            </a:r>
            <a:endParaRPr lang="en-US" sz="7200" dirty="0"/>
          </a:p>
        </p:txBody>
      </p:sp>
      <p:sp>
        <p:nvSpPr>
          <p:cNvPr id="7" name="Content Placeholder 13"/>
          <p:cNvSpPr>
            <a:spLocks noGrp="1"/>
          </p:cNvSpPr>
          <p:nvPr>
            <p:ph idx="1"/>
          </p:nvPr>
        </p:nvSpPr>
        <p:spPr>
          <a:xfrm>
            <a:off x="1280160" y="2190749"/>
            <a:ext cx="9628632" cy="4667251"/>
          </a:xfrm>
        </p:spPr>
        <p:txBody>
          <a:bodyPr>
            <a:norm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benefits and drawbacks of using a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of ten scale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</a:p>
          <a:p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187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cation 16x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cation_16x9.potx" id="{AA5F22BC-61EA-4F01-AB22-75117871E196}" vid="{BD0EB374-1DDC-4F15-88A9-D386288C58A6}"/>
    </a:ext>
  </a:extLst>
</a:theme>
</file>

<file path=ppt/theme/theme2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6F0C7C-95CD-4157-B59F-1693F8160B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Educational subjects presentation, chalkboard illustrations design (widescreen)</Template>
  <TotalTime>0</TotalTime>
  <Words>359</Words>
  <Application>Microsoft Office PowerPoint</Application>
  <PresentationFormat>Widescreen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Calibri</vt:lpstr>
      <vt:lpstr>Wingdings</vt:lpstr>
      <vt:lpstr>Education 16x9</vt:lpstr>
      <vt:lpstr>Exponents &amp; Number Sense: An Introduction to Powers of Ten</vt:lpstr>
      <vt:lpstr>Think About It </vt:lpstr>
      <vt:lpstr>Space is Big! </vt:lpstr>
      <vt:lpstr>Discussion</vt:lpstr>
      <vt:lpstr>Discussion</vt:lpstr>
      <vt:lpstr>Discussion</vt:lpstr>
      <vt:lpstr>Powers of Ten as a Tool </vt:lpstr>
      <vt:lpstr>Powers of Ten as a Tool </vt:lpstr>
      <vt:lpstr>Powers of Ten as a Tool </vt:lpstr>
      <vt:lpstr>Questions?  Trey Cox trey.cox@cgc.edu  480-857-5437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2014-08-14T21:37:30Z</dcterms:created>
  <dcterms:modified xsi:type="dcterms:W3CDTF">2014-08-25T19:08:06Z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TC034629029991</vt:lpwstr>
  </property>
</Properties>
</file>