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21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100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3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802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4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0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96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2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0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7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B3611-5D36-2543-BBCD-6C263D72B0CB}" type="datetimeFigureOut">
              <a:rPr lang="en-US" smtClean="0"/>
              <a:t>4/11/15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91FBF-232D-EE45-B4C6-EA4536C316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00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489" y="0"/>
            <a:ext cx="7088711" cy="61140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432" y="5709959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FINAL EXAM, TIME!!!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408216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311" y="437340"/>
            <a:ext cx="8385128" cy="1470025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What have we learned this year about Statistics? 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39661"/>
            <a:ext cx="8122639" cy="17526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000000"/>
                </a:solidFill>
              </a:rPr>
              <a:t>In your groups, come up with at least 5 major ideas we have studied (and hopefully you learned!). </a:t>
            </a:r>
          </a:p>
          <a:p>
            <a:r>
              <a:rPr lang="en-US" sz="4000" b="1" dirty="0" smtClean="0">
                <a:solidFill>
                  <a:srgbClr val="000000"/>
                </a:solidFill>
              </a:rPr>
              <a:t>Be prepared to share! </a:t>
            </a:r>
            <a:endParaRPr lang="en-US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5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1517" y="196773"/>
            <a:ext cx="10224686" cy="64756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2133"/>
            <a:ext cx="7772400" cy="1470025"/>
          </a:xfrm>
        </p:spPr>
        <p:txBody>
          <a:bodyPr/>
          <a:lstStyle/>
          <a:p>
            <a:r>
              <a:rPr lang="en-US" b="1" dirty="0" smtClean="0"/>
              <a:t>What have we learned this year about Statistics?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2026271"/>
            <a:ext cx="8006589" cy="4270477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Bent-nose vs. Blunt-nose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</a:rPr>
              <a:t>Experimental Design – Airborne/Flight time</a:t>
            </a:r>
          </a:p>
          <a:p>
            <a:pPr marL="971550" lvl="1" indent="-514350" algn="l">
              <a:buFont typeface="+mj-lt"/>
              <a:buAutoNum type="alphaLcPeriod"/>
            </a:pPr>
            <a:r>
              <a:rPr lang="en-US" sz="3200" b="1" dirty="0" smtClean="0">
                <a:solidFill>
                  <a:schemeClr val="tx1"/>
                </a:solidFill>
              </a:rPr>
              <a:t>Sources of variation? </a:t>
            </a:r>
          </a:p>
          <a:p>
            <a:pPr marL="971550" lvl="1" indent="-514350" algn="l">
              <a:buFont typeface="+mj-lt"/>
              <a:buAutoNum type="alphaLcPeriod"/>
            </a:pPr>
            <a:r>
              <a:rPr lang="en-US" sz="3200" b="1" dirty="0" smtClean="0">
                <a:solidFill>
                  <a:schemeClr val="tx1"/>
                </a:solidFill>
              </a:rPr>
              <a:t>Matched pairs test?</a:t>
            </a:r>
          </a:p>
          <a:p>
            <a:pPr marL="971550" lvl="1" indent="-514350" algn="l">
              <a:buFont typeface="+mj-lt"/>
              <a:buAutoNum type="alphaLcPeriod"/>
            </a:pPr>
            <a:r>
              <a:rPr lang="en-US" sz="3200" b="1" dirty="0" smtClean="0">
                <a:solidFill>
                  <a:schemeClr val="tx1"/>
                </a:solidFill>
              </a:rPr>
              <a:t>How much data shall we collect? </a:t>
            </a:r>
          </a:p>
          <a:p>
            <a:pPr marL="971550" lvl="1" indent="-514350" algn="l">
              <a:buFont typeface="+mj-lt"/>
              <a:buAutoNum type="alphaLcPeriod"/>
            </a:pP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373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1517" y="196773"/>
            <a:ext cx="10224686" cy="64756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2133"/>
            <a:ext cx="7772400" cy="1470025"/>
          </a:xfrm>
        </p:spPr>
        <p:txBody>
          <a:bodyPr/>
          <a:lstStyle/>
          <a:p>
            <a:r>
              <a:rPr lang="en-US" b="1" dirty="0" smtClean="0"/>
              <a:t>What have we learned this year about Statistics?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2026271"/>
            <a:ext cx="8006589" cy="4270477"/>
          </a:xfrm>
        </p:spPr>
        <p:txBody>
          <a:bodyPr>
            <a:normAutofit/>
          </a:bodyPr>
          <a:lstStyle/>
          <a:p>
            <a:pPr lvl="1" algn="l"/>
            <a:r>
              <a:rPr lang="en-US" sz="4000" dirty="0" smtClean="0">
                <a:solidFill>
                  <a:schemeClr val="tx1"/>
                </a:solidFill>
              </a:rPr>
              <a:t>FINAL EXAM!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Which team can create the best statistical analysis? </a:t>
            </a:r>
          </a:p>
          <a:p>
            <a:pPr marL="914400" lvl="1" indent="-457200" algn="l">
              <a:buFont typeface="Arial"/>
              <a:buChar char="•"/>
            </a:pPr>
            <a:r>
              <a:rPr lang="en-US" sz="4000" dirty="0" smtClean="0">
                <a:solidFill>
                  <a:schemeClr val="tx1"/>
                </a:solidFill>
              </a:rPr>
              <a:t>We will present your work on the document camera! Be sure your work is CAMERA READY! </a:t>
            </a:r>
            <a:r>
              <a:rPr lang="en-US" sz="4000" smtClean="0">
                <a:solidFill>
                  <a:schemeClr val="tx1"/>
                </a:solidFill>
                <a:sym typeface="Wingdings"/>
              </a:rPr>
              <a:t> </a:t>
            </a:r>
            <a:endParaRPr lang="en-US" sz="4000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571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3311" y="437340"/>
            <a:ext cx="8385128" cy="1470025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What have we learned this year about Statistics? 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39661"/>
            <a:ext cx="8122639" cy="1752600"/>
          </a:xfrm>
        </p:spPr>
        <p:txBody>
          <a:bodyPr>
            <a:noAutofit/>
          </a:bodyPr>
          <a:lstStyle/>
          <a:p>
            <a:endParaRPr lang="en-US" sz="4000" b="1" dirty="0">
              <a:solidFill>
                <a:srgbClr val="00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5482423"/>
              </p:ext>
            </p:extLst>
          </p:nvPr>
        </p:nvGraphicFramePr>
        <p:xfrm>
          <a:off x="1147366" y="2169393"/>
          <a:ext cx="7278089" cy="443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6083300" imgH="4432300" progId="Word.Document.12">
                  <p:embed/>
                </p:oleObj>
              </mc:Choice>
              <mc:Fallback>
                <p:oleObj name="Document" r:id="rId3" imgW="6083300" imgH="4432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7366" y="2169393"/>
                        <a:ext cx="7278089" cy="443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0213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132</Words>
  <Application>Microsoft Macintosh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Microsoft Word Document</vt:lpstr>
      <vt:lpstr>FINAL EXAM, TIME!!!</vt:lpstr>
      <vt:lpstr>What have we learned this year about Statistics? </vt:lpstr>
      <vt:lpstr>What have we learned this year about Statistics? </vt:lpstr>
      <vt:lpstr>What have we learned this year about Statistics? </vt:lpstr>
      <vt:lpstr>What have we learned this year about Statistics?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EXAM!!!</dc:title>
  <dc:creator>Frank Cox</dc:creator>
  <cp:lastModifiedBy>Frank Cox</cp:lastModifiedBy>
  <cp:revision>6</cp:revision>
  <dcterms:created xsi:type="dcterms:W3CDTF">2015-04-11T14:36:28Z</dcterms:created>
  <dcterms:modified xsi:type="dcterms:W3CDTF">2015-04-11T15:48:55Z</dcterms:modified>
</cp:coreProperties>
</file>